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59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6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A00D03-2C9A-45C3-9923-53FACF7EB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A66132E-9F84-4252-B37E-BAAB5B525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A1D873F-25FF-4DE5-B1E7-042C58CB0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034B65-5664-4F7B-893A-625FDB86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07FB60A-BA98-4EAB-8FFE-8B3B513BB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910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B0C1AD-3CA8-4525-B7D8-C01363420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9585FEF-3ACF-431E-95F5-79CB1C053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A780B2-36F7-42F5-9587-CB7393EF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9715B5-C7FF-4E33-9A53-C1E92739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B8C7C9-D0B3-445D-AC4E-E3B2B32DE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6999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EDB4D1C-4BA1-4461-B957-8F6664E2D1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F4BDF64-05BD-428F-8B67-52F76E4FA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FD2DE9-86D9-476C-A630-A1AB9316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9DDB80-3791-4387-B86B-FB6443BB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96FB21-4724-4922-A1B5-D0522658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396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D7339B-BC8B-457B-B414-E8E5C2D52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0999FF-191D-4766-89FA-713622367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3F2548A-EF7A-4FE2-931F-AC327C96E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F326FB-9DE0-4A59-BEBA-A8C1B116C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0FA0AB-0578-4831-8C46-D883EF09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239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151C44-5ABC-4391-A442-9E36CA74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501A67-5C69-4C5C-8808-1E4F91AC3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D4D748-8ECC-458C-994D-BB392B16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39BB4E-F2DF-4453-A873-5946EC2B0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C78DD2-F6AC-43EC-BAAE-060CF1D2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547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F89E9D-6D76-405A-9B94-1ED3178F3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2640CB-0CE0-4A9C-B0FE-FF789B0EE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5636A1D-79A5-478C-BE80-70F958453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A7DE685-46FB-480E-A3B0-978BDEBEF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433E407-38EC-4994-A2C1-816AC39A6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F44252-DAEB-4D73-B7B1-3C022A8C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007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49D17A-EAA7-42BC-8FC8-6AD4B4C0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B183E92-F4AA-4D0A-85D1-C67A9BA22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62A7397-0FCF-403C-8618-06D9DE7BB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5F48EF8-02A4-4F4B-86C6-1E241F43E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1FC52E7-53D2-4C7E-B884-0183DE758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E602E5B-9FBB-4BA0-B2A9-9F0A2453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BA2EF4A-2CAF-4CF8-B5C8-B6E04D09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CA056F8-1DE2-4E16-9B4F-CF9BF604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7876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5117D0-3699-460E-9912-EC64CE75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B6AB491-54CC-4B9E-A2B1-72030C32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F2420DD-775A-45E5-9009-3B471692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4CF24BF-20DE-4786-B103-D97137A7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71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D62B91F-4EF8-40BC-825C-B2F72C74C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BD99343-8663-4358-B62D-25A722FA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FB71ACA-43BD-43E5-B63F-2CD176B3B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30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C2E33-C477-490C-890C-7803B21E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8060051-3A6C-4F02-9069-01D2FBC0E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33BDF34-F656-42E3-A35B-584D70C0D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783E085-3944-437E-9944-61509429F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EDC1B2-3B6A-46E0-B170-F78C24DD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EBD44B-0408-4D69-832C-D5303D7B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172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DF120E-99B4-40FD-B670-A33ED71FC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52FDD18-ADA5-4587-A809-2F07ECD81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C7737-651C-4CA5-98A1-E07DF364E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6557906-68D2-4DF1-A65D-97085D57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D320F42-2219-4462-99CD-3A41FB9F1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51AFF21-775E-42B1-8B1A-75002925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547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5A71E4-7547-4E8E-8103-216250D3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13C8DA-FE3C-4772-BAD5-DB29C564F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89DEF1-D724-4B6A-853D-531407197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DDED1-F7B4-4D3C-A46D-DEADCB3E3FFF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DD577B-63AB-4219-B7DE-620B55C41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C9B977-8981-4210-905F-8F704073A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D375-E328-4640-9718-02587B115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621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775272-8B71-4727-B077-A480E87EE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583324"/>
            <a:ext cx="8839200" cy="141889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 СО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центр для детей и подростков с ограниченными возможностями»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F893133-20D5-4100-9A8B-10741829A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02221"/>
            <a:ext cx="9144000" cy="1612849"/>
          </a:xfrm>
        </p:spPr>
        <p:txBody>
          <a:bodyPr>
            <a:no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индивидуального характера, приемы пищи, культура поведения за столом.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1FF8135-6095-4FC3-992B-24299F3C4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54" y="3676880"/>
            <a:ext cx="5996480" cy="2998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26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4583" y="744583"/>
            <a:ext cx="10609217" cy="419317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 время приема пищи на чистом столе должны находиться общие предметы, необходимые во время еды: хлебница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салфетница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солонка, по возможности ваза с цветами.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Воспитать у детей привычку есть разнообразную пищу – дело достаточно трудное, но выполнимое. Каждая мама знает, какой у ребенка аппетит; насколько разнообразную пищу, он ест, насколько у него избирательное отношение к ней; приучен ли ребенок к самостоятельности или его надо кормить. Иногда в семье не уделяется должного внимания формированию правильного отношения к еде. У одних выражена привычка употреблять однообразную пищу (например, сосиски или макароны), у других – только любимые блюда, а некоторые просто не приучены самостоятельно питаться.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Не следует допускать, чтобы прием пищи превратился в поле битвы за хорошие манеры детей. Они приобретаются путем многократных упражнений, а также благодаря среде, в которой постоянно находятся дети.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https://documents.infourok.ru/224ac080-9711-468a-945a-1172318058ec/0/image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6241" y="4586967"/>
            <a:ext cx="3420246" cy="211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F69AE5-B9B3-4CA9-A7CD-42F7AB02B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9C9A1D-9648-466B-B974-8036F3322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Обучить ребенка правилам поведения за столом.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обучить  ребенка правильному  отношению к еде, разным блюдам, умение пользоваться столовыми приборами и салфетками.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BD16631-E298-4633-B392-590C06BF0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3153103" cy="3153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4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65B797-2135-494E-97BD-2FD753F54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03" y="901337"/>
            <a:ext cx="10792097" cy="527562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Навыки поведения за столом приобретаются с раннего детства. Ребенок уже с пяти – шести лет должен уметь правильно пользоваться вилкой, а с семи лет - и ножом, должен знать, как и что этим ножом можно резать, как есть, о чем ему можно и о чем нельзя говорить за столом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ng-clipart-food-eating-lunch-child-child-child-f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217" y="3526818"/>
            <a:ext cx="3262312" cy="3043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06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воспитания этикета у детей необходимы следующие условия: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Позитивный настрой (обращение по именам, похвала).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Пример взрослых (создание доброжелательной, дружественной обстановки).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Связь с семьей (единство требований детского сада и семьи).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Способы педагогического воздействия на детей: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Приучение (по образцу поведения).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Упражнение (повтор определенных действий).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Воспитывающие ситуации (создание условий для применения навыка).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Поощрение (похвала).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Примеры из литературы (поступки героев).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Разъяснение (как и почему следует поступать в той или иной ситуации).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Беседа (возможность высказать свое мнение).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Гигиеническое воспитание и обучение неразрывно связано с воспитанием культурного поведения: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правильно сидеть во время еды;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аккуратно есть;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тщательно, бесшумно пережевывать пищу;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уметь пользоваться столовыми приборами, салфеткой;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уметь правильно накрыть на стол.</a:t>
            </a:r>
          </a:p>
          <a:p>
            <a:endParaRPr lang="ru-RU" dirty="0"/>
          </a:p>
        </p:txBody>
      </p:sp>
      <p:pic>
        <p:nvPicPr>
          <p:cNvPr id="4" name="Рисунок 3" descr="pngtree-red-spoon-cartoon-illustration-image_14308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5367" y="1371600"/>
            <a:ext cx="1944188" cy="1944188"/>
          </a:xfrm>
          <a:prstGeom prst="rect">
            <a:avLst/>
          </a:prstGeom>
        </p:spPr>
      </p:pic>
      <p:pic>
        <p:nvPicPr>
          <p:cNvPr id="5" name="Рисунок 4" descr="tenedor-profesiones-cocineros-pintado-por-manolic-97751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690" y="4663967"/>
            <a:ext cx="2800893" cy="2194033"/>
          </a:xfrm>
          <a:prstGeom prst="rect">
            <a:avLst/>
          </a:prstGeom>
        </p:spPr>
      </p:pic>
      <p:pic>
        <p:nvPicPr>
          <p:cNvPr id="6" name="Рисунок 5" descr="salfetnitsa_12_5kh5kh10_sm_elan_gallery_quot_kristall_quot_na_der_podstavke_1603434366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838" y="4704941"/>
            <a:ext cx="2937509" cy="1957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885" y="325936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же это за правила?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897" y="1332411"/>
            <a:ext cx="10543903" cy="47548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1. За стол садятся не слишком близко к нему, не слишком далеко от него. Это неудобно самому сидящему, а порой и его соседям. Если сидишь слишком близко к столу, будешь налегать на него грудью можешь запачкаться; если сядешь далеко, можно уронить пищу на колени, закапать одежду супом или соусом.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2. Нельзя также сидеть боком к столу: это не только неудобно, но и невежливо по отношению к другим.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3. Признаком неуважения к соседям по столу может оказаться и ваша манера сидеть на стуле: нельзя разваливаться или раскачиваться на стуле, сидеть надо как можно прямее.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4. Не кладите на стол локти. Во время вашей еды локти должны быть как можно больше прижаты к телу, чтобы не мешать соседям.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5. Не принято читать за столом, вставать из-за стола, пока не кончили есть другие.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6. Дети должны получить разрешение старших на то, чтобы выйти из-за стола.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7. Считается неприличным есть «громко», дуть на горячую пищу, с шумом хлебать жидкое, чавкать, греметь ложкой, вилкой, ножом по тарелке.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2331" y="901337"/>
            <a:ext cx="10661469" cy="527562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8. Не полагается есть слишком быстро, наполнять рот большим количеством еды, разговаривать, когда во рту пища.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9. Говоря о сервировке, напомним: вилка кладется слева, а нож справа от тарелки. Мясо или птицу едят, держа вилку в левой руке, а нож - в правой. Вилку не перекладывают в другую руку, пока не будет съедено все блюдо.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10. Мясо отрезают по кусочку: съедите один – отрежьте следующий. Небольшими кусочками отрезают также и мякоть вареной или жареной курицы. Кусочки берут с тарелки вилкой и только, когда становится уже трудно срезать мякоть, можно взять косточку рукой.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 Суп не едят с конца ложки. Доедая суп, тарелку наклоняют от себя.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12. Если подается компот с косточками или зернышками, выплевывать их надо осторожно в ложечку, поднося ее ко рту, а затем сбрасывать с нее косточки в тарелку, на которой была подана чашка для компота.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13. Нельзя тянуться за нужным вам предметом через весь стол, попросите, чтобы вам его передали.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14. Размешав сахар в стакане, выньте ложку и положите ее на блюдце. Пить с ложкой в стакане неудобно.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3954" y="666206"/>
            <a:ext cx="10739846" cy="5510757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меньшее внимание необходимо уделять эстетике питания и культуре поведения за столом. И чем раньше у ребенка сформируются навыки столового этикета, тем прочнее они закрепятся, станут хорошей привычкой уже в детском возрасте.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детского питания напрямую связана со столовым этикетом и решением воспитательных задач – формированием у детей культуры поведения за столом. Знакомство и овладение навыками столового этикета позволяет ребенку быть уверенным в себе. Задача воспитателей, а также родителей – научить дошкольника правильно вести себя за столом, умело пользоваться столовыми приборами, быть обходительным в застольном общении.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Уже с раннего возраста следует вырабатывать правильное отношение к еде, разным блюдам, умение пользоваться столовыми приборами и салфетками.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2331" y="901337"/>
            <a:ext cx="10661469" cy="527562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мыть руки перед едой, правильно сидеть во время приема пищи: не откидываться на спинку стула, не расставлять локти и не ставить их на стол.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Следить, чтобы во время еды ребенок не спешил, не отвлекался не играл столовыми приборами, не набивал рот и не разговаривал при этом и т.д.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Формировать культурно-гигиенические навыки необходимо последовательно и постепенно с учетом возрастных особенностей ребенка. Обучение правилам этикета начинается с 3-летнего возраста с последующим усложнением на каждом возрастном этапе дошкольного детства.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482</Words>
  <Application>Microsoft Office PowerPoint</Application>
  <PresentationFormat>Произвольный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ГАУ СО «Марксовский реабилитационный центр для детей и подростков с ограниченными возможностями» </vt:lpstr>
      <vt:lpstr>Цель</vt:lpstr>
      <vt:lpstr>Слайд 3</vt:lpstr>
      <vt:lpstr>  Для воспитания этикета у детей необходимы следующие условия:  </vt:lpstr>
      <vt:lpstr>Гигиеническое воспитание и обучение неразрывно связано с воспитанием культурного поведения: </vt:lpstr>
      <vt:lpstr>Что же это за правила?  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«Марксовский реабилитационный центр для детей и подростков с ограниченными возможностями»</dc:title>
  <dc:creator>~</dc:creator>
  <cp:lastModifiedBy>МРЦ</cp:lastModifiedBy>
  <cp:revision>30</cp:revision>
  <dcterms:created xsi:type="dcterms:W3CDTF">2022-07-19T13:22:36Z</dcterms:created>
  <dcterms:modified xsi:type="dcterms:W3CDTF">2022-07-25T14:04:11Z</dcterms:modified>
</cp:coreProperties>
</file>